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ore0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metadata/core-properties" Target="docProps/core0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8" r:id="rId2"/>
    <p:sldId id="273" r:id="rId3"/>
    <p:sldId id="274" r:id="rId4"/>
    <p:sldId id="259" r:id="rId5"/>
    <p:sldId id="269" r:id="rId6"/>
    <p:sldId id="270" r:id="rId7"/>
    <p:sldId id="275" r:id="rId8"/>
    <p:sldId id="261" r:id="rId9"/>
    <p:sldId id="276" r:id="rId10"/>
    <p:sldId id="265" r:id="rId11"/>
    <p:sldId id="272" r:id="rId12"/>
  </p:sldIdLst>
  <p:sldSz cx="17776825" cy="11430000"/>
  <p:notesSz cx="7559675" cy="10691813"/>
  <p:defaultTextStyle>
    <a:defPPr>
      <a:defRPr lang="es-ES_tradnl"/>
    </a:defPPr>
    <a:lvl1pPr marL="0" algn="l" defTabSz="1271748" rtl="0" eaLnBrk="1" latinLnBrk="0" hangingPunct="1">
      <a:defRPr sz="2503" kern="1200">
        <a:solidFill>
          <a:schemeClr val="tx1"/>
        </a:solidFill>
        <a:latin typeface="+mn-lt"/>
        <a:ea typeface="+mn-ea"/>
        <a:cs typeface="+mn-cs"/>
      </a:defRPr>
    </a:lvl1pPr>
    <a:lvl2pPr marL="635874" algn="l" defTabSz="1271748" rtl="0" eaLnBrk="1" latinLnBrk="0" hangingPunct="1">
      <a:defRPr sz="2503" kern="1200">
        <a:solidFill>
          <a:schemeClr val="tx1"/>
        </a:solidFill>
        <a:latin typeface="+mn-lt"/>
        <a:ea typeface="+mn-ea"/>
        <a:cs typeface="+mn-cs"/>
      </a:defRPr>
    </a:lvl2pPr>
    <a:lvl3pPr marL="1271748" algn="l" defTabSz="1271748" rtl="0" eaLnBrk="1" latinLnBrk="0" hangingPunct="1">
      <a:defRPr sz="2503" kern="1200">
        <a:solidFill>
          <a:schemeClr val="tx1"/>
        </a:solidFill>
        <a:latin typeface="+mn-lt"/>
        <a:ea typeface="+mn-ea"/>
        <a:cs typeface="+mn-cs"/>
      </a:defRPr>
    </a:lvl3pPr>
    <a:lvl4pPr marL="1907621" algn="l" defTabSz="1271748" rtl="0" eaLnBrk="1" latinLnBrk="0" hangingPunct="1">
      <a:defRPr sz="2503" kern="1200">
        <a:solidFill>
          <a:schemeClr val="tx1"/>
        </a:solidFill>
        <a:latin typeface="+mn-lt"/>
        <a:ea typeface="+mn-ea"/>
        <a:cs typeface="+mn-cs"/>
      </a:defRPr>
    </a:lvl4pPr>
    <a:lvl5pPr marL="2543495" algn="l" defTabSz="1271748" rtl="0" eaLnBrk="1" latinLnBrk="0" hangingPunct="1">
      <a:defRPr sz="2503" kern="1200">
        <a:solidFill>
          <a:schemeClr val="tx1"/>
        </a:solidFill>
        <a:latin typeface="+mn-lt"/>
        <a:ea typeface="+mn-ea"/>
        <a:cs typeface="+mn-cs"/>
      </a:defRPr>
    </a:lvl5pPr>
    <a:lvl6pPr marL="3179369" algn="l" defTabSz="1271748" rtl="0" eaLnBrk="1" latinLnBrk="0" hangingPunct="1">
      <a:defRPr sz="2503" kern="1200">
        <a:solidFill>
          <a:schemeClr val="tx1"/>
        </a:solidFill>
        <a:latin typeface="+mn-lt"/>
        <a:ea typeface="+mn-ea"/>
        <a:cs typeface="+mn-cs"/>
      </a:defRPr>
    </a:lvl6pPr>
    <a:lvl7pPr marL="3815243" algn="l" defTabSz="1271748" rtl="0" eaLnBrk="1" latinLnBrk="0" hangingPunct="1">
      <a:defRPr sz="2503" kern="1200">
        <a:solidFill>
          <a:schemeClr val="tx1"/>
        </a:solidFill>
        <a:latin typeface="+mn-lt"/>
        <a:ea typeface="+mn-ea"/>
        <a:cs typeface="+mn-cs"/>
      </a:defRPr>
    </a:lvl7pPr>
    <a:lvl8pPr marL="4451116" algn="l" defTabSz="1271748" rtl="0" eaLnBrk="1" latinLnBrk="0" hangingPunct="1">
      <a:defRPr sz="2503" kern="1200">
        <a:solidFill>
          <a:schemeClr val="tx1"/>
        </a:solidFill>
        <a:latin typeface="+mn-lt"/>
        <a:ea typeface="+mn-ea"/>
        <a:cs typeface="+mn-cs"/>
      </a:defRPr>
    </a:lvl8pPr>
    <a:lvl9pPr marL="5086990" algn="l" defTabSz="1271748" rtl="0" eaLnBrk="1" latinLnBrk="0" hangingPunct="1">
      <a:defRPr sz="2503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34A5B"/>
    <a:srgbClr val="FFFFFF"/>
    <a:srgbClr val="F48235"/>
    <a:srgbClr val="E8464C"/>
    <a:srgbClr val="EF6B3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431"/>
    <p:restoredTop sz="94671"/>
  </p:normalViewPr>
  <p:slideViewPr>
    <p:cSldViewPr snapToGrid="0" snapToObjects="1">
      <p:cViewPr>
        <p:scale>
          <a:sx n="60" d="100"/>
          <a:sy n="60" d="100"/>
        </p:scale>
        <p:origin x="816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888786" y="455587"/>
            <a:ext cx="15997516" cy="1908348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x-none" sz="5866" b="0" strike="noStrike" spc="-1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888786" y="2674735"/>
            <a:ext cx="15997516" cy="3161892"/>
          </a:xfrm>
          <a:prstGeom prst="rect">
            <a:avLst/>
          </a:prstGeom>
        </p:spPr>
        <p:txBody>
          <a:bodyPr lIns="0" tIns="0" rIns="0" bIns="0"/>
          <a:lstStyle/>
          <a:p>
            <a:endParaRPr lang="x-none" sz="4266" b="0" strike="noStrike" spc="-1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888786" y="6137629"/>
            <a:ext cx="15997516" cy="3161892"/>
          </a:xfrm>
          <a:prstGeom prst="rect">
            <a:avLst/>
          </a:prstGeom>
        </p:spPr>
        <p:txBody>
          <a:bodyPr lIns="0" tIns="0" rIns="0" bIns="0"/>
          <a:lstStyle/>
          <a:p>
            <a:endParaRPr lang="x-none" sz="4266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888786" y="455587"/>
            <a:ext cx="15997516" cy="1908348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x-none" sz="5866" b="0" strike="noStrike" spc="-1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888792" y="2674735"/>
            <a:ext cx="7806716" cy="3161892"/>
          </a:xfrm>
          <a:prstGeom prst="rect">
            <a:avLst/>
          </a:prstGeom>
        </p:spPr>
        <p:txBody>
          <a:bodyPr lIns="0" tIns="0" rIns="0" bIns="0"/>
          <a:lstStyle/>
          <a:p>
            <a:endParaRPr lang="x-none" sz="4266" b="0" strike="noStrike" spc="-1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9086575" y="2674735"/>
            <a:ext cx="7806716" cy="3161892"/>
          </a:xfrm>
          <a:prstGeom prst="rect">
            <a:avLst/>
          </a:prstGeom>
        </p:spPr>
        <p:txBody>
          <a:bodyPr lIns="0" tIns="0" rIns="0" bIns="0"/>
          <a:lstStyle/>
          <a:p>
            <a:endParaRPr lang="x-none" sz="4266" b="0" strike="noStrike" spc="-1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9086575" y="6137629"/>
            <a:ext cx="7806716" cy="3161892"/>
          </a:xfrm>
          <a:prstGeom prst="rect">
            <a:avLst/>
          </a:prstGeom>
        </p:spPr>
        <p:txBody>
          <a:bodyPr lIns="0" tIns="0" rIns="0" bIns="0"/>
          <a:lstStyle/>
          <a:p>
            <a:endParaRPr lang="x-none" sz="4266" b="0" strike="noStrike" spc="-1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888792" y="6137629"/>
            <a:ext cx="7806716" cy="3161892"/>
          </a:xfrm>
          <a:prstGeom prst="rect">
            <a:avLst/>
          </a:prstGeom>
        </p:spPr>
        <p:txBody>
          <a:bodyPr lIns="0" tIns="0" rIns="0" bIns="0"/>
          <a:lstStyle/>
          <a:p>
            <a:endParaRPr lang="x-none" sz="4266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888786" y="455587"/>
            <a:ext cx="15997516" cy="1908348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x-none" sz="5866" b="0" strike="noStrike" spc="-1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888789" y="2674735"/>
            <a:ext cx="5150515" cy="3161892"/>
          </a:xfrm>
          <a:prstGeom prst="rect">
            <a:avLst/>
          </a:prstGeom>
        </p:spPr>
        <p:txBody>
          <a:bodyPr lIns="0" tIns="0" rIns="0" bIns="0"/>
          <a:lstStyle/>
          <a:p>
            <a:endParaRPr lang="x-none" sz="4266" b="0" strike="noStrike" spc="-1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6297685" y="2674735"/>
            <a:ext cx="5150515" cy="3161892"/>
          </a:xfrm>
          <a:prstGeom prst="rect">
            <a:avLst/>
          </a:prstGeom>
        </p:spPr>
        <p:txBody>
          <a:bodyPr lIns="0" tIns="0" rIns="0" bIns="0"/>
          <a:lstStyle/>
          <a:p>
            <a:endParaRPr lang="x-none" sz="4266" b="0" strike="noStrike" spc="-1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11705949" y="2674735"/>
            <a:ext cx="5150515" cy="3161892"/>
          </a:xfrm>
          <a:prstGeom prst="rect">
            <a:avLst/>
          </a:prstGeom>
        </p:spPr>
        <p:txBody>
          <a:bodyPr lIns="0" tIns="0" rIns="0" bIns="0"/>
          <a:lstStyle/>
          <a:p>
            <a:endParaRPr lang="x-none" sz="4266" b="0" strike="noStrike" spc="-1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11705949" y="6137629"/>
            <a:ext cx="5150515" cy="3161892"/>
          </a:xfrm>
          <a:prstGeom prst="rect">
            <a:avLst/>
          </a:prstGeom>
        </p:spPr>
        <p:txBody>
          <a:bodyPr lIns="0" tIns="0" rIns="0" bIns="0"/>
          <a:lstStyle/>
          <a:p>
            <a:endParaRPr lang="x-none" sz="4266" b="0" strike="noStrike" spc="-1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6297685" y="6137629"/>
            <a:ext cx="5150515" cy="3161892"/>
          </a:xfrm>
          <a:prstGeom prst="rect">
            <a:avLst/>
          </a:prstGeom>
        </p:spPr>
        <p:txBody>
          <a:bodyPr lIns="0" tIns="0" rIns="0" bIns="0"/>
          <a:lstStyle/>
          <a:p>
            <a:endParaRPr lang="x-none" sz="4266" b="0" strike="noStrike" spc="-1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888789" y="6137629"/>
            <a:ext cx="5150515" cy="3161892"/>
          </a:xfrm>
          <a:prstGeom prst="rect">
            <a:avLst/>
          </a:prstGeom>
        </p:spPr>
        <p:txBody>
          <a:bodyPr lIns="0" tIns="0" rIns="0" bIns="0"/>
          <a:lstStyle/>
          <a:p>
            <a:endParaRPr lang="x-none" sz="4266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888786" y="455587"/>
            <a:ext cx="15997516" cy="1908348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x-none" sz="5866" b="0" strike="noStrike" spc="-1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888786" y="2674735"/>
            <a:ext cx="15997516" cy="6629685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x-none" sz="4266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888786" y="455587"/>
            <a:ext cx="15997516" cy="1908348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x-none" sz="5866" b="0" strike="noStrike" spc="-1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888786" y="2674735"/>
            <a:ext cx="15997516" cy="6629685"/>
          </a:xfrm>
          <a:prstGeom prst="rect">
            <a:avLst/>
          </a:prstGeom>
        </p:spPr>
        <p:txBody>
          <a:bodyPr lIns="0" tIns="0" rIns="0" bIns="0"/>
          <a:lstStyle/>
          <a:p>
            <a:endParaRPr lang="x-none" sz="4266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888786" y="455587"/>
            <a:ext cx="15997516" cy="1908348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x-none" sz="5866" b="0" strike="noStrike" spc="-1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888792" y="2674735"/>
            <a:ext cx="7806716" cy="6629685"/>
          </a:xfrm>
          <a:prstGeom prst="rect">
            <a:avLst/>
          </a:prstGeom>
        </p:spPr>
        <p:txBody>
          <a:bodyPr lIns="0" tIns="0" rIns="0" bIns="0"/>
          <a:lstStyle/>
          <a:p>
            <a:endParaRPr lang="x-none" sz="4266" b="0" strike="noStrike" spc="-1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9086575" y="2674735"/>
            <a:ext cx="7806716" cy="6629685"/>
          </a:xfrm>
          <a:prstGeom prst="rect">
            <a:avLst/>
          </a:prstGeom>
        </p:spPr>
        <p:txBody>
          <a:bodyPr lIns="0" tIns="0" rIns="0" bIns="0"/>
          <a:lstStyle/>
          <a:p>
            <a:endParaRPr lang="x-none" sz="4266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888786" y="455587"/>
            <a:ext cx="15997516" cy="1908348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x-none" sz="5866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888786" y="455587"/>
            <a:ext cx="15997516" cy="8847745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x-none" sz="4266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888786" y="455587"/>
            <a:ext cx="15997516" cy="1908348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x-none" sz="5866" b="0" strike="noStrike" spc="-1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888792" y="2674735"/>
            <a:ext cx="7806716" cy="3161892"/>
          </a:xfrm>
          <a:prstGeom prst="rect">
            <a:avLst/>
          </a:prstGeom>
        </p:spPr>
        <p:txBody>
          <a:bodyPr lIns="0" tIns="0" rIns="0" bIns="0"/>
          <a:lstStyle/>
          <a:p>
            <a:endParaRPr lang="x-none" sz="4266" b="0" strike="noStrike" spc="-1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888792" y="6137629"/>
            <a:ext cx="7806716" cy="3161892"/>
          </a:xfrm>
          <a:prstGeom prst="rect">
            <a:avLst/>
          </a:prstGeom>
        </p:spPr>
        <p:txBody>
          <a:bodyPr lIns="0" tIns="0" rIns="0" bIns="0"/>
          <a:lstStyle/>
          <a:p>
            <a:endParaRPr lang="x-none" sz="4266" b="0" strike="noStrike" spc="-1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9086575" y="2674735"/>
            <a:ext cx="7806716" cy="6629685"/>
          </a:xfrm>
          <a:prstGeom prst="rect">
            <a:avLst/>
          </a:prstGeom>
        </p:spPr>
        <p:txBody>
          <a:bodyPr lIns="0" tIns="0" rIns="0" bIns="0"/>
          <a:lstStyle/>
          <a:p>
            <a:endParaRPr lang="x-none" sz="4266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888786" y="455587"/>
            <a:ext cx="15997516" cy="1908348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x-none" sz="5866" b="0" strike="noStrike" spc="-1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888792" y="2674735"/>
            <a:ext cx="7806716" cy="6629685"/>
          </a:xfrm>
          <a:prstGeom prst="rect">
            <a:avLst/>
          </a:prstGeom>
        </p:spPr>
        <p:txBody>
          <a:bodyPr lIns="0" tIns="0" rIns="0" bIns="0"/>
          <a:lstStyle/>
          <a:p>
            <a:endParaRPr lang="x-none" sz="4266" b="0" strike="noStrike" spc="-1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9086575" y="2674735"/>
            <a:ext cx="7806716" cy="3161892"/>
          </a:xfrm>
          <a:prstGeom prst="rect">
            <a:avLst/>
          </a:prstGeom>
        </p:spPr>
        <p:txBody>
          <a:bodyPr lIns="0" tIns="0" rIns="0" bIns="0"/>
          <a:lstStyle/>
          <a:p>
            <a:endParaRPr lang="x-none" sz="4266" b="0" strike="noStrike" spc="-1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9086575" y="6137629"/>
            <a:ext cx="7806716" cy="3161892"/>
          </a:xfrm>
          <a:prstGeom prst="rect">
            <a:avLst/>
          </a:prstGeom>
        </p:spPr>
        <p:txBody>
          <a:bodyPr lIns="0" tIns="0" rIns="0" bIns="0"/>
          <a:lstStyle/>
          <a:p>
            <a:endParaRPr lang="x-none" sz="4266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888786" y="455587"/>
            <a:ext cx="15997516" cy="1908348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x-none" sz="5866" b="0" strike="noStrike" spc="-1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888792" y="2674735"/>
            <a:ext cx="7806716" cy="3161892"/>
          </a:xfrm>
          <a:prstGeom prst="rect">
            <a:avLst/>
          </a:prstGeom>
        </p:spPr>
        <p:txBody>
          <a:bodyPr lIns="0" tIns="0" rIns="0" bIns="0"/>
          <a:lstStyle/>
          <a:p>
            <a:endParaRPr lang="x-none" sz="4266" b="0" strike="noStrike" spc="-1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9086575" y="2674735"/>
            <a:ext cx="7806716" cy="3161892"/>
          </a:xfrm>
          <a:prstGeom prst="rect">
            <a:avLst/>
          </a:prstGeom>
        </p:spPr>
        <p:txBody>
          <a:bodyPr lIns="0" tIns="0" rIns="0" bIns="0"/>
          <a:lstStyle/>
          <a:p>
            <a:endParaRPr lang="x-none" sz="4266" b="0" strike="noStrike" spc="-1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888786" y="6137629"/>
            <a:ext cx="15997516" cy="3161892"/>
          </a:xfrm>
          <a:prstGeom prst="rect">
            <a:avLst/>
          </a:prstGeom>
        </p:spPr>
        <p:txBody>
          <a:bodyPr lIns="0" tIns="0" rIns="0" bIns="0"/>
          <a:lstStyle/>
          <a:p>
            <a:endParaRPr lang="x-none" sz="4266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888786" y="455587"/>
            <a:ext cx="15997516" cy="1908348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x-none" sz="5866" b="0" strike="noStrike" spc="-1">
                <a:latin typeface="Arial"/>
              </a:rPr>
              <a:t>Fai clic per modificare il formato del testo del titolo</a:t>
            </a: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888786" y="2674735"/>
            <a:ext cx="15997516" cy="6629685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x-none" sz="4266" b="0" strike="noStrike" spc="-1">
                <a:latin typeface="Arial"/>
              </a:rPr>
              <a:t>Fai clic per modificare il formato del testo della struttura</a:t>
            </a:r>
          </a:p>
          <a:p>
            <a:pPr marL="1151790" lvl="1" indent="-431922">
              <a:spcAft>
                <a:spcPts val="151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x-none" sz="3732" b="0" strike="noStrike" spc="-1">
                <a:latin typeface="Arial"/>
              </a:rPr>
              <a:t>Secondo livello struttura</a:t>
            </a:r>
          </a:p>
          <a:p>
            <a:pPr marL="1727682" lvl="2" indent="-383930">
              <a:spcAft>
                <a:spcPts val="1133"/>
              </a:spcAft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x-none" sz="3200" b="0" strike="noStrike" spc="-1">
                <a:latin typeface="Arial"/>
              </a:rPr>
              <a:t>Terzo livello struttura</a:t>
            </a:r>
          </a:p>
          <a:p>
            <a:pPr marL="2303578" lvl="3" indent="-287946">
              <a:spcAft>
                <a:spcPts val="756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x-none" sz="2665" b="0" strike="noStrike" spc="-1">
                <a:latin typeface="Arial"/>
              </a:rPr>
              <a:t>Quarto livello struttura</a:t>
            </a:r>
          </a:p>
          <a:p>
            <a:pPr marL="2879472" lvl="4" indent="-287946">
              <a:spcAft>
                <a:spcPts val="377"/>
              </a:spcAft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x-none" sz="2665" b="0" strike="noStrike" spc="-1">
                <a:latin typeface="Arial"/>
              </a:rPr>
              <a:t>Quinto livello struttura</a:t>
            </a:r>
          </a:p>
          <a:p>
            <a:pPr marL="3455366" lvl="5" indent="-287946">
              <a:spcAft>
                <a:spcPts val="37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x-none" sz="2665" b="0" strike="noStrike" spc="-1">
                <a:latin typeface="Arial"/>
              </a:rPr>
              <a:t>Sesto livello struttura</a:t>
            </a:r>
          </a:p>
          <a:p>
            <a:pPr marL="4031262" lvl="6" indent="-287946">
              <a:spcAft>
                <a:spcPts val="37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x-none" sz="2665" b="0" strike="noStrike" spc="-1">
                <a:latin typeface="Arial"/>
              </a:rPr>
              <a:t>Settimo livello struttura</a:t>
            </a:r>
          </a:p>
        </p:txBody>
      </p:sp>
      <p:sp>
        <p:nvSpPr>
          <p:cNvPr id="2" name="PlaceHolder 3"/>
          <p:cNvSpPr>
            <a:spLocks noGrp="1"/>
          </p:cNvSpPr>
          <p:nvPr>
            <p:ph type="dt"/>
          </p:nvPr>
        </p:nvSpPr>
        <p:spPr>
          <a:xfrm>
            <a:off x="888789" y="10413177"/>
            <a:ext cx="4141108" cy="78816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x-none" sz="1865" b="0" strike="noStrike" spc="-1">
                <a:latin typeface="Times New Roman"/>
              </a:rPr>
              <a:t>&lt;data/ora&gt;</a:t>
            </a:r>
          </a:p>
        </p:txBody>
      </p:sp>
      <p:sp>
        <p:nvSpPr>
          <p:cNvPr id="3" name="PlaceHolder 4"/>
          <p:cNvSpPr>
            <a:spLocks noGrp="1"/>
          </p:cNvSpPr>
          <p:nvPr>
            <p:ph type="ftr"/>
          </p:nvPr>
        </p:nvSpPr>
        <p:spPr>
          <a:xfrm>
            <a:off x="6079303" y="10413177"/>
            <a:ext cx="5634270" cy="788160"/>
          </a:xfrm>
          <a:prstGeom prst="rect">
            <a:avLst/>
          </a:prstGeom>
        </p:spPr>
        <p:txBody>
          <a:bodyPr lIns="0" tIns="0" rIns="0" bIns="0"/>
          <a:lstStyle/>
          <a:p>
            <a:pPr algn="ctr"/>
            <a:r>
              <a:rPr lang="x-none" sz="1865" b="0" strike="noStrike" spc="-1">
                <a:latin typeface="Times New Roman"/>
              </a:rPr>
              <a:t>&lt;piè di pagina&gt;</a:t>
            </a:r>
          </a:p>
        </p:txBody>
      </p:sp>
      <p:sp>
        <p:nvSpPr>
          <p:cNvPr id="4" name="PlaceHolder 5"/>
          <p:cNvSpPr>
            <a:spLocks noGrp="1"/>
          </p:cNvSpPr>
          <p:nvPr>
            <p:ph type="sldNum"/>
          </p:nvPr>
        </p:nvSpPr>
        <p:spPr>
          <a:xfrm>
            <a:off x="12745194" y="10413177"/>
            <a:ext cx="4141108" cy="78816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fld id="{3B1C042F-6CFA-4DC8-AC2F-6A0C90E9029C}" type="slidenum">
              <a:rPr lang="x-none" sz="1865" b="0" strike="noStrike" spc="-1">
                <a:latin typeface="Times New Roman"/>
              </a:rPr>
              <a:t>‹Nr.›</a:t>
            </a:fld>
            <a:endParaRPr lang="x-none" sz="1865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1218977" rtl="0" eaLnBrk="1" latinLnBrk="0" hangingPunct="1">
        <a:lnSpc>
          <a:spcPct val="90000"/>
        </a:lnSpc>
        <a:spcBef>
          <a:spcPct val="0"/>
        </a:spcBef>
        <a:buNone/>
        <a:defRPr sz="5866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32000" indent="-324000" algn="l" defTabSz="1218977" rtl="0" eaLnBrk="1" latinLnBrk="0" hangingPunct="1">
        <a:lnSpc>
          <a:spcPct val="90000"/>
        </a:lnSpc>
        <a:spcBef>
          <a:spcPts val="1333"/>
        </a:spcBef>
        <a:spcAft>
          <a:spcPts val="1417"/>
        </a:spcAft>
        <a:buClr>
          <a:srgbClr val="000000"/>
        </a:buClr>
        <a:buSzPct val="45000"/>
        <a:buFont typeface="Wingdings" charset="2"/>
        <a:buChar char=""/>
        <a:defRPr sz="3732" kern="1200">
          <a:solidFill>
            <a:schemeClr val="tx1"/>
          </a:solidFill>
          <a:latin typeface="+mn-lt"/>
          <a:ea typeface="+mn-ea"/>
          <a:cs typeface="+mn-cs"/>
        </a:defRPr>
      </a:lvl1pPr>
      <a:lvl2pPr marL="914232" indent="-304745" algn="l" defTabSz="1218977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722" indent="-304745" algn="l" defTabSz="1218977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3pPr>
      <a:lvl4pPr marL="2133209" indent="-304745" algn="l" defTabSz="1218977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742697" indent="-304745" algn="l" defTabSz="1218977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186" indent="-304745" algn="l" defTabSz="1218977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674" indent="-304745" algn="l" defTabSz="1218977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162" indent="-304745" algn="l" defTabSz="1218977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650" indent="-304745" algn="l" defTabSz="1218977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_tradnl"/>
      </a:defPPr>
      <a:lvl1pPr marL="0" algn="l" defTabSz="121897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88" algn="l" defTabSz="121897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77" algn="l" defTabSz="121897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65" algn="l" defTabSz="121897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53" algn="l" defTabSz="121897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40" algn="l" defTabSz="121897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30" algn="l" defTabSz="121897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17" algn="l" defTabSz="121897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05" algn="l" defTabSz="121897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2.png"/><Relationship Id="rId1" Type="http://schemas.openxmlformats.org/officeDocument/2006/relationships/themeOverride" Target="../theme/themeOverride1.xml"/><Relationship Id="rId2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7.png"/><Relationship Id="rId7" Type="http://schemas.openxmlformats.org/officeDocument/2006/relationships/image" Target="../media/image19.png"/><Relationship Id="rId8" Type="http://schemas.openxmlformats.org/officeDocument/2006/relationships/image" Target="../media/image20.png"/><Relationship Id="rId9" Type="http://schemas.microsoft.com/office/2007/relationships/hdphoto" Target="../media/hdphoto1.wdp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7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7776825" cy="11428611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787" r="72827" b="53212"/>
          <a:stretch/>
        </p:blipFill>
        <p:spPr>
          <a:xfrm>
            <a:off x="0" y="3498573"/>
            <a:ext cx="4830418" cy="91440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8093" y="3422520"/>
            <a:ext cx="7035012" cy="1926720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23" t="19353" r="80956" b="76041"/>
          <a:stretch/>
        </p:blipFill>
        <p:spPr>
          <a:xfrm>
            <a:off x="1803222" y="2487424"/>
            <a:ext cx="1585814" cy="526330"/>
          </a:xfrm>
          <a:prstGeom prst="rect">
            <a:avLst/>
          </a:prstGeom>
        </p:spPr>
      </p:pic>
      <p:sp>
        <p:nvSpPr>
          <p:cNvPr id="12" name="CuadroTexto 11"/>
          <p:cNvSpPr txBox="1"/>
          <p:nvPr/>
        </p:nvSpPr>
        <p:spPr>
          <a:xfrm>
            <a:off x="1865214" y="2657971"/>
            <a:ext cx="1548822" cy="4775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434A5B"/>
                </a:solidFill>
                <a:latin typeface="Rubik" charset="0"/>
                <a:ea typeface="Rubik" charset="0"/>
                <a:cs typeface="Rubik" charset="0"/>
              </a:rPr>
              <a:t>26.01.18</a:t>
            </a:r>
            <a:endParaRPr lang="en-US" b="1" dirty="0">
              <a:solidFill>
                <a:srgbClr val="434A5B"/>
              </a:solidFill>
              <a:latin typeface="Rubik" charset="0"/>
              <a:ea typeface="Rubik" charset="0"/>
              <a:cs typeface="Rubi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811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7776825" cy="11428612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4113" y="9434700"/>
            <a:ext cx="4518843" cy="1237602"/>
          </a:xfrm>
          <a:prstGeom prst="rect">
            <a:avLst/>
          </a:prstGeom>
        </p:spPr>
      </p:pic>
      <p:sp>
        <p:nvSpPr>
          <p:cNvPr id="72" name="TextShape 2"/>
          <p:cNvSpPr txBox="1"/>
          <p:nvPr/>
        </p:nvSpPr>
        <p:spPr>
          <a:xfrm>
            <a:off x="605990" y="2572235"/>
            <a:ext cx="8859939" cy="781462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just"/>
            <a:r>
              <a:rPr lang="en-AU" sz="3200" spc="-1" dirty="0" smtClean="0">
                <a:solidFill>
                  <a:schemeClr val="bg1"/>
                </a:solidFill>
                <a:latin typeface="PT Serif" charset="0"/>
                <a:ea typeface="PT Serif" charset="0"/>
                <a:cs typeface="PT Serif" charset="0"/>
              </a:rPr>
              <a:t>The calls to the services that may require an extensive time to compute are done in an asynchronous way using a system  object called "promise".</a:t>
            </a:r>
          </a:p>
          <a:p>
            <a:pPr algn="just"/>
            <a:endParaRPr lang="en-AU" sz="3200" spc="-1" dirty="0" smtClean="0">
              <a:solidFill>
                <a:schemeClr val="bg1"/>
              </a:solidFill>
              <a:latin typeface="PT Serif" charset="0"/>
              <a:ea typeface="PT Serif" charset="0"/>
              <a:cs typeface="PT Serif" charset="0"/>
            </a:endParaRPr>
          </a:p>
          <a:p>
            <a:pPr marL="1207374" lvl="1" indent="-571500" algn="just">
              <a:buFont typeface="Arial" charset="0"/>
              <a:buChar char="•"/>
            </a:pPr>
            <a:r>
              <a:rPr lang="en-AU" sz="3200" b="1" spc="-1" dirty="0" smtClean="0">
                <a:solidFill>
                  <a:schemeClr val="bg1"/>
                </a:solidFill>
                <a:latin typeface="PT Serif" charset="0"/>
                <a:ea typeface="PT Serif" charset="0"/>
                <a:cs typeface="PT Serif" charset="0"/>
              </a:rPr>
              <a:t>Database query</a:t>
            </a:r>
          </a:p>
          <a:p>
            <a:pPr marL="1207374" lvl="1" indent="-571500" algn="just">
              <a:buFont typeface="Arial" charset="0"/>
              <a:buChar char="•"/>
            </a:pPr>
            <a:r>
              <a:rPr lang="en-AU" sz="3200" b="1" spc="-1" dirty="0" smtClean="0">
                <a:solidFill>
                  <a:schemeClr val="bg1"/>
                </a:solidFill>
                <a:latin typeface="PT Serif" charset="0"/>
                <a:ea typeface="PT Serif" charset="0"/>
                <a:cs typeface="PT Serif" charset="0"/>
              </a:rPr>
              <a:t>ISBN search</a:t>
            </a:r>
          </a:p>
          <a:p>
            <a:pPr marL="1207374" lvl="1" indent="-571500">
              <a:buFont typeface="Arial" charset="0"/>
              <a:buChar char="•"/>
            </a:pPr>
            <a:r>
              <a:rPr lang="en-AU" sz="3200" b="1" spc="-1" dirty="0" smtClean="0">
                <a:solidFill>
                  <a:schemeClr val="bg1"/>
                </a:solidFill>
                <a:latin typeface="PT Serif" charset="0"/>
                <a:ea typeface="PT Serif" charset="0"/>
                <a:cs typeface="PT Serif" charset="0"/>
              </a:rPr>
              <a:t>W</a:t>
            </a:r>
            <a:r>
              <a:rPr lang="en-AU" sz="3200" b="1" spc="-1" dirty="0" smtClean="0">
                <a:solidFill>
                  <a:schemeClr val="bg1"/>
                </a:solidFill>
                <a:latin typeface="PT Serif" charset="0"/>
                <a:ea typeface="PT Serif" charset="0"/>
                <a:cs typeface="PT Serif" charset="0"/>
              </a:rPr>
              <a:t>ord definition</a:t>
            </a:r>
          </a:p>
          <a:p>
            <a:pPr marL="1207374" lvl="1" indent="-571500">
              <a:buFont typeface="Arial" charset="0"/>
              <a:buChar char="•"/>
            </a:pPr>
            <a:r>
              <a:rPr lang="en-AU" sz="3200" b="1" spc="-1" dirty="0" smtClean="0">
                <a:solidFill>
                  <a:schemeClr val="bg1"/>
                </a:solidFill>
                <a:latin typeface="PT Serif" charset="0"/>
                <a:ea typeface="PT Serif" charset="0"/>
                <a:cs typeface="PT Serif" charset="0"/>
              </a:rPr>
              <a:t>Speech recognition</a:t>
            </a:r>
            <a:endParaRPr lang="en-AU" sz="3200" b="1" spc="-1" dirty="0" smtClean="0">
              <a:solidFill>
                <a:schemeClr val="bg1"/>
              </a:solidFill>
              <a:latin typeface="PT Serif" charset="0"/>
              <a:ea typeface="PT Serif" charset="0"/>
              <a:cs typeface="PT Serif" charset="0"/>
            </a:endParaRPr>
          </a:p>
          <a:p>
            <a:pPr algn="just"/>
            <a:endParaRPr lang="en-AU" sz="3200" spc="-1" dirty="0" smtClean="0">
              <a:solidFill>
                <a:schemeClr val="bg1"/>
              </a:solidFill>
              <a:latin typeface="PT Serif" charset="0"/>
              <a:ea typeface="PT Serif" charset="0"/>
              <a:cs typeface="PT Serif" charset="0"/>
            </a:endParaRPr>
          </a:p>
          <a:p>
            <a:pPr algn="just"/>
            <a:r>
              <a:rPr lang="en-AU" sz="3200" spc="-1" dirty="0" smtClean="0">
                <a:solidFill>
                  <a:schemeClr val="bg1"/>
                </a:solidFill>
                <a:latin typeface="PT Serif" charset="0"/>
                <a:ea typeface="PT Serif" charset="0"/>
                <a:cs typeface="PT Serif" charset="0"/>
              </a:rPr>
              <a:t>In this way eventual slowdowns caused by these operations won’t influence the application UI .</a:t>
            </a:r>
          </a:p>
        </p:txBody>
      </p:sp>
      <p:sp>
        <p:nvSpPr>
          <p:cNvPr id="6" name="Marco 5"/>
          <p:cNvSpPr/>
          <p:nvPr/>
        </p:nvSpPr>
        <p:spPr>
          <a:xfrm>
            <a:off x="0" y="0"/>
            <a:ext cx="17776825" cy="11430000"/>
          </a:xfrm>
          <a:prstGeom prst="frame">
            <a:avLst>
              <a:gd name="adj1" fmla="val 961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026" name="Picture 2" descr="ttps://upload.wikimedia.org/wikipedia/commons/8/87/MVVMPatter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5929" y="5304291"/>
            <a:ext cx="7811420" cy="2350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ttps://upload.wikimedia.org/wikipedia/commons/8/87/MVVMPatter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7347" y="5304290"/>
            <a:ext cx="7811420" cy="2350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Shape 1"/>
          <p:cNvSpPr txBox="1"/>
          <p:nvPr/>
        </p:nvSpPr>
        <p:spPr>
          <a:xfrm>
            <a:off x="2840470" y="940571"/>
            <a:ext cx="12896833" cy="168274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AU" sz="7200" b="1" spc="-1" dirty="0" smtClean="0">
                <a:solidFill>
                  <a:schemeClr val="bg1"/>
                </a:solidFill>
                <a:latin typeface="PT Serif" charset="0"/>
                <a:ea typeface="PT Serif" charset="0"/>
                <a:cs typeface="PT Serif" charset="0"/>
              </a:rPr>
              <a:t>Architecture</a:t>
            </a:r>
            <a:endParaRPr lang="en-AU" sz="8000" spc="-1" dirty="0">
              <a:solidFill>
                <a:schemeClr val="bg1"/>
              </a:solidFill>
              <a:latin typeface="PT Serif" charset="0"/>
              <a:ea typeface="PT Serif" charset="0"/>
              <a:cs typeface="PT Serif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1" t="955" r="815" b="1262"/>
          <a:stretch/>
        </p:blipFill>
        <p:spPr>
          <a:xfrm>
            <a:off x="0" y="0"/>
            <a:ext cx="17778274" cy="1143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423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7776825" cy="11428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149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7776825" cy="11428612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4113" y="9436088"/>
            <a:ext cx="4514515" cy="1244624"/>
          </a:xfrm>
          <a:prstGeom prst="rect">
            <a:avLst/>
          </a:prstGeom>
        </p:spPr>
      </p:pic>
      <p:sp>
        <p:nvSpPr>
          <p:cNvPr id="8" name="TextShape 2"/>
          <p:cNvSpPr txBox="1"/>
          <p:nvPr/>
        </p:nvSpPr>
        <p:spPr>
          <a:xfrm>
            <a:off x="1318196" y="3017089"/>
            <a:ext cx="15140432" cy="5613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marL="571500" indent="-571500" algn="just">
              <a:buFont typeface="Arial" charset="0"/>
              <a:buChar char="•"/>
            </a:pPr>
            <a:r>
              <a:rPr lang="en-US" sz="3200" spc="-1" dirty="0" smtClean="0">
                <a:solidFill>
                  <a:srgbClr val="434A5B"/>
                </a:solidFill>
                <a:latin typeface="PT Serif" charset="0"/>
                <a:ea typeface="PT Serif" charset="0"/>
                <a:cs typeface="PT Serif" charset="0"/>
              </a:rPr>
              <a:t>Mainly because you can have always with you your notes and a handy dictionary for each book you read.</a:t>
            </a:r>
          </a:p>
          <a:p>
            <a:pPr marL="571500" indent="-571500" algn="just">
              <a:buFont typeface="Arial" charset="0"/>
              <a:buChar char="•"/>
            </a:pPr>
            <a:endParaRPr lang="en-US" sz="3200" spc="-1" dirty="0">
              <a:solidFill>
                <a:srgbClr val="434A5B"/>
              </a:solidFill>
              <a:latin typeface="PT Serif" charset="0"/>
              <a:ea typeface="PT Serif" charset="0"/>
              <a:cs typeface="PT Serif" charset="0"/>
            </a:endParaRPr>
          </a:p>
          <a:p>
            <a:pPr marL="571500" indent="-571500" algn="just">
              <a:buFont typeface="Arial" charset="0"/>
              <a:buChar char="•"/>
            </a:pPr>
            <a:r>
              <a:rPr lang="en-US" sz="3200" spc="-1" dirty="0" smtClean="0">
                <a:solidFill>
                  <a:srgbClr val="434A5B"/>
                </a:solidFill>
                <a:latin typeface="PT Serif" charset="0"/>
                <a:ea typeface="PT Serif" charset="0"/>
                <a:cs typeface="PT Serif" charset="0"/>
              </a:rPr>
              <a:t> Because you can insert notes and search the meaning of the words in a fast way using the speech recognition.</a:t>
            </a:r>
          </a:p>
          <a:p>
            <a:pPr marL="571500" indent="-571500" algn="just">
              <a:buFont typeface="Arial" charset="0"/>
              <a:buChar char="•"/>
            </a:pPr>
            <a:endParaRPr lang="en-US" sz="3200" spc="-1" dirty="0" smtClean="0">
              <a:solidFill>
                <a:srgbClr val="434A5B"/>
              </a:solidFill>
              <a:latin typeface="PT Serif" charset="0"/>
              <a:ea typeface="PT Serif" charset="0"/>
              <a:cs typeface="PT Serif" charset="0"/>
            </a:endParaRPr>
          </a:p>
          <a:p>
            <a:pPr marL="571500" indent="-571500" algn="just">
              <a:buFont typeface="Arial" charset="0"/>
              <a:buChar char="•"/>
            </a:pPr>
            <a:r>
              <a:rPr lang="en-US" sz="3200" spc="-1" dirty="0" smtClean="0">
                <a:solidFill>
                  <a:srgbClr val="434A5B"/>
                </a:solidFill>
                <a:latin typeface="PT Serif" charset="0"/>
                <a:ea typeface="PT Serif" charset="0"/>
                <a:cs typeface="PT Serif" charset="0"/>
              </a:rPr>
              <a:t>Moreover for each book you are reading you can save and update a bookmark.</a:t>
            </a:r>
            <a:endParaRPr lang="en-US" sz="3200" spc="-1" dirty="0">
              <a:solidFill>
                <a:srgbClr val="434A5B"/>
              </a:solidFill>
              <a:latin typeface="PT Serif" charset="0"/>
              <a:ea typeface="PT Serif" charset="0"/>
              <a:cs typeface="PT Serif" charset="0"/>
            </a:endParaRPr>
          </a:p>
        </p:txBody>
      </p:sp>
      <p:sp>
        <p:nvSpPr>
          <p:cNvPr id="9" name="TextShape 1"/>
          <p:cNvSpPr txBox="1"/>
          <p:nvPr/>
        </p:nvSpPr>
        <p:spPr>
          <a:xfrm>
            <a:off x="3201100" y="528744"/>
            <a:ext cx="11374624" cy="168274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6600" b="1" spc="-1" dirty="0">
                <a:solidFill>
                  <a:srgbClr val="F48235"/>
                </a:solidFill>
                <a:latin typeface="PT Serif" charset="0"/>
                <a:ea typeface="PT Serif" charset="0"/>
                <a:cs typeface="PT Serif" charset="0"/>
              </a:rPr>
              <a:t>Why use Oleggo?</a:t>
            </a:r>
            <a:endParaRPr lang="x-none" sz="6600" b="1" spc="-1" dirty="0">
              <a:solidFill>
                <a:srgbClr val="F48235"/>
              </a:solidFill>
              <a:latin typeface="PT Serif" charset="0"/>
              <a:ea typeface="PT Serif" charset="0"/>
              <a:cs typeface="PT Serif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603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7776825" cy="11428612"/>
          </a:xfrm>
          <a:prstGeom prst="rect">
            <a:avLst/>
          </a:prstGeom>
          <a:solidFill>
            <a:srgbClr val="434A5B"/>
          </a:solidFill>
        </p:spPr>
      </p:pic>
      <p:sp>
        <p:nvSpPr>
          <p:cNvPr id="8" name="TextShape 1"/>
          <p:cNvSpPr txBox="1"/>
          <p:nvPr/>
        </p:nvSpPr>
        <p:spPr>
          <a:xfrm>
            <a:off x="3201100" y="528744"/>
            <a:ext cx="11374624" cy="168274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6600" b="1" spc="-1" dirty="0" smtClean="0">
                <a:solidFill>
                  <a:schemeClr val="bg1"/>
                </a:solidFill>
                <a:latin typeface="PT Serif" charset="0"/>
                <a:ea typeface="PT Serif" charset="0"/>
                <a:cs typeface="PT Serif" charset="0"/>
              </a:rPr>
              <a:t>How to use Oleggo</a:t>
            </a:r>
            <a:r>
              <a:rPr lang="en-US" sz="6600" b="1" spc="-1" dirty="0">
                <a:solidFill>
                  <a:schemeClr val="bg1"/>
                </a:solidFill>
                <a:latin typeface="PT Serif" charset="0"/>
                <a:ea typeface="PT Serif" charset="0"/>
                <a:cs typeface="PT Serif" charset="0"/>
              </a:rPr>
              <a:t>?</a:t>
            </a:r>
            <a:endParaRPr lang="x-none" sz="6600" b="1" spc="-1" dirty="0">
              <a:solidFill>
                <a:schemeClr val="bg1"/>
              </a:solidFill>
              <a:latin typeface="PT Serif" charset="0"/>
              <a:ea typeface="PT Serif" charset="0"/>
              <a:cs typeface="PT Serif" charset="0"/>
            </a:endParaRPr>
          </a:p>
        </p:txBody>
      </p:sp>
      <p:sp>
        <p:nvSpPr>
          <p:cNvPr id="50" name="TextShape 2"/>
          <p:cNvSpPr txBox="1"/>
          <p:nvPr/>
        </p:nvSpPr>
        <p:spPr>
          <a:xfrm>
            <a:off x="6953637" y="2862286"/>
            <a:ext cx="9504991" cy="635717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just"/>
            <a:r>
              <a:rPr lang="en-US" sz="3200" spc="-1" dirty="0">
                <a:solidFill>
                  <a:schemeClr val="bg1"/>
                </a:solidFill>
                <a:latin typeface="PT Serif" charset="0"/>
                <a:ea typeface="PT Serif" charset="0"/>
                <a:cs typeface="PT Serif" charset="0"/>
              </a:rPr>
              <a:t>The application is very intuitive to </a:t>
            </a:r>
            <a:r>
              <a:rPr lang="en-US" sz="3200" spc="-1" dirty="0" smtClean="0">
                <a:solidFill>
                  <a:schemeClr val="bg1"/>
                </a:solidFill>
                <a:latin typeface="PT Serif" charset="0"/>
                <a:ea typeface="PT Serif" charset="0"/>
                <a:cs typeface="PT Serif" charset="0"/>
              </a:rPr>
              <a:t>use:</a:t>
            </a:r>
          </a:p>
          <a:p>
            <a:pPr algn="just"/>
            <a:endParaRPr lang="en-US" sz="3200" spc="-1" dirty="0" smtClean="0">
              <a:solidFill>
                <a:schemeClr val="bg1"/>
              </a:solidFill>
              <a:latin typeface="PT Serif" charset="0"/>
              <a:ea typeface="PT Serif" charset="0"/>
              <a:cs typeface="PT Serif" charset="0"/>
            </a:endParaRPr>
          </a:p>
          <a:p>
            <a:pPr lvl="1" algn="just"/>
            <a:r>
              <a:rPr lang="en-US" sz="3200" spc="-1" dirty="0" smtClean="0">
                <a:solidFill>
                  <a:schemeClr val="bg1"/>
                </a:solidFill>
                <a:latin typeface="PT Serif" charset="0"/>
                <a:ea typeface="PT Serif" charset="0"/>
                <a:cs typeface="PT Serif" charset="0"/>
              </a:rPr>
              <a:t>-The side </a:t>
            </a:r>
            <a:r>
              <a:rPr lang="en-US" sz="3200" spc="-1" dirty="0">
                <a:solidFill>
                  <a:schemeClr val="bg1"/>
                </a:solidFill>
                <a:latin typeface="PT Serif" charset="0"/>
                <a:ea typeface="PT Serif" charset="0"/>
                <a:cs typeface="PT Serif" charset="0"/>
              </a:rPr>
              <a:t>menu at the left of the </a:t>
            </a:r>
            <a:r>
              <a:rPr lang="en-US" sz="3200" spc="-1" dirty="0" smtClean="0">
                <a:solidFill>
                  <a:schemeClr val="bg1"/>
                </a:solidFill>
                <a:latin typeface="PT Serif" charset="0"/>
                <a:ea typeface="PT Serif" charset="0"/>
                <a:cs typeface="PT Serif" charset="0"/>
              </a:rPr>
              <a:t>screen allows </a:t>
            </a:r>
            <a:r>
              <a:rPr lang="en-US" sz="3200" spc="-1" dirty="0">
                <a:solidFill>
                  <a:schemeClr val="bg1"/>
                </a:solidFill>
                <a:latin typeface="PT Serif" charset="0"/>
                <a:ea typeface="PT Serif" charset="0"/>
                <a:cs typeface="PT Serif" charset="0"/>
              </a:rPr>
              <a:t>to </a:t>
            </a:r>
            <a:r>
              <a:rPr lang="en-US" sz="3200" spc="-1" dirty="0" smtClean="0">
                <a:solidFill>
                  <a:schemeClr val="bg1"/>
                </a:solidFill>
                <a:latin typeface="PT Serif" charset="0"/>
                <a:ea typeface="PT Serif" charset="0"/>
                <a:cs typeface="PT Serif" charset="0"/>
              </a:rPr>
              <a:t>navigate </a:t>
            </a:r>
            <a:r>
              <a:rPr lang="en-US" sz="3200" spc="-1" dirty="0">
                <a:solidFill>
                  <a:schemeClr val="bg1"/>
                </a:solidFill>
                <a:latin typeface="PT Serif" charset="0"/>
                <a:ea typeface="PT Serif" charset="0"/>
                <a:cs typeface="PT Serif" charset="0"/>
              </a:rPr>
              <a:t>quickly between the different </a:t>
            </a:r>
            <a:r>
              <a:rPr lang="en-US" sz="3200" spc="-1" dirty="0" smtClean="0">
                <a:solidFill>
                  <a:schemeClr val="bg1"/>
                </a:solidFill>
                <a:latin typeface="PT Serif" charset="0"/>
                <a:ea typeface="PT Serif" charset="0"/>
                <a:cs typeface="PT Serif" charset="0"/>
              </a:rPr>
              <a:t>pages.</a:t>
            </a:r>
          </a:p>
          <a:p>
            <a:pPr lvl="1" algn="just"/>
            <a:endParaRPr lang="en-US" sz="3200" spc="-1" dirty="0">
              <a:solidFill>
                <a:schemeClr val="bg1"/>
              </a:solidFill>
              <a:latin typeface="PT Serif" charset="0"/>
              <a:ea typeface="PT Serif" charset="0"/>
              <a:cs typeface="PT Serif" charset="0"/>
            </a:endParaRPr>
          </a:p>
          <a:p>
            <a:pPr lvl="1" algn="just"/>
            <a:r>
              <a:rPr lang="en-AU" sz="3200" spc="-1" dirty="0" smtClean="0">
                <a:solidFill>
                  <a:schemeClr val="bg1"/>
                </a:solidFill>
                <a:latin typeface="PT Serif" charset="0"/>
                <a:ea typeface="PT Serif" charset="0"/>
                <a:cs typeface="PT Serif" charset="0"/>
              </a:rPr>
              <a:t>-The buttons on each screen were designed to have meaningful words or icons to describe its functions.</a:t>
            </a:r>
            <a:endParaRPr lang="en-AU" sz="3200" spc="-1" dirty="0">
              <a:solidFill>
                <a:schemeClr val="bg1"/>
              </a:solidFill>
              <a:latin typeface="PT Serif" charset="0"/>
              <a:ea typeface="PT Serif" charset="0"/>
              <a:cs typeface="PT Serif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4113" y="9436088"/>
            <a:ext cx="4514515" cy="1244624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48"/>
          <a:stretch/>
        </p:blipFill>
        <p:spPr>
          <a:xfrm>
            <a:off x="1238959" y="2215534"/>
            <a:ext cx="4475719" cy="765067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3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7778983" cy="1143000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533" y="9434700"/>
            <a:ext cx="4518843" cy="1237602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532" b="90133"/>
          <a:stretch/>
        </p:blipFill>
        <p:spPr>
          <a:xfrm>
            <a:off x="10584180" y="1135380"/>
            <a:ext cx="7194803" cy="1127760"/>
          </a:xfrm>
          <a:prstGeom prst="rect">
            <a:avLst/>
          </a:prstGeom>
        </p:spPr>
      </p:pic>
      <p:sp>
        <p:nvSpPr>
          <p:cNvPr id="10" name="TextShape 1"/>
          <p:cNvSpPr txBox="1"/>
          <p:nvPr/>
        </p:nvSpPr>
        <p:spPr>
          <a:xfrm>
            <a:off x="6309077" y="580393"/>
            <a:ext cx="12687583" cy="168274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AU" sz="6600" b="1" spc="-1" dirty="0" smtClean="0">
                <a:solidFill>
                  <a:schemeClr val="bg1"/>
                </a:solidFill>
                <a:latin typeface="PT Serif" charset="0"/>
                <a:ea typeface="PT Serif" charset="0"/>
                <a:cs typeface="PT Serif" charset="0"/>
              </a:rPr>
              <a:t>Main Functions</a:t>
            </a:r>
            <a:endParaRPr lang="en-AU" sz="6600" b="1" spc="-1" dirty="0">
              <a:solidFill>
                <a:schemeClr val="bg1"/>
              </a:solidFill>
              <a:latin typeface="PT Serif" charset="0"/>
              <a:ea typeface="PT Serif" charset="0"/>
              <a:cs typeface="PT Serif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3380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Agrupar 14"/>
          <p:cNvGrpSpPr/>
          <p:nvPr/>
        </p:nvGrpSpPr>
        <p:grpSpPr>
          <a:xfrm>
            <a:off x="0" y="-14868"/>
            <a:ext cx="17776825" cy="11466640"/>
            <a:chOff x="0" y="-14868"/>
            <a:chExt cx="17776825" cy="11466640"/>
          </a:xfrm>
        </p:grpSpPr>
        <p:pic>
          <p:nvPicPr>
            <p:cNvPr id="4" name="Imagen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7776825" cy="11428612"/>
            </a:xfrm>
            <a:prstGeom prst="rect">
              <a:avLst/>
            </a:prstGeom>
          </p:spPr>
        </p:pic>
        <p:pic>
          <p:nvPicPr>
            <p:cNvPr id="5" name="Imagen 4"/>
            <p:cNvPicPr/>
            <p:nvPr/>
          </p:nvPicPr>
          <p:blipFill rotWithShape="1">
            <a:blip r:embed="rId3"/>
            <a:srcRect t="3081" b="5975"/>
            <a:stretch/>
          </p:blipFill>
          <p:spPr>
            <a:xfrm>
              <a:off x="4715265" y="2962260"/>
              <a:ext cx="3946064" cy="6380523"/>
            </a:xfrm>
            <a:prstGeom prst="rect">
              <a:avLst/>
            </a:prstGeom>
            <a:ln>
              <a:noFill/>
            </a:ln>
          </p:spPr>
        </p:pic>
        <p:pic>
          <p:nvPicPr>
            <p:cNvPr id="6" name="Imagen 5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9946" b="53083"/>
            <a:stretch/>
          </p:blipFill>
          <p:spPr>
            <a:xfrm>
              <a:off x="4715265" y="9562456"/>
              <a:ext cx="3940298" cy="1889316"/>
            </a:xfrm>
            <a:prstGeom prst="rect">
              <a:avLst/>
            </a:prstGeom>
          </p:spPr>
        </p:pic>
        <p:pic>
          <p:nvPicPr>
            <p:cNvPr id="8" name="Imagen 7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502" b="878"/>
            <a:stretch/>
          </p:blipFill>
          <p:spPr>
            <a:xfrm>
              <a:off x="8827277" y="-2"/>
              <a:ext cx="3526453" cy="5430416"/>
            </a:xfrm>
            <a:prstGeom prst="rect">
              <a:avLst/>
            </a:prstGeom>
          </p:spPr>
        </p:pic>
        <p:pic>
          <p:nvPicPr>
            <p:cNvPr id="10" name="Imagen 9"/>
            <p:cNvPicPr/>
            <p:nvPr/>
          </p:nvPicPr>
          <p:blipFill rotWithShape="1">
            <a:blip r:embed="rId6"/>
            <a:srcRect t="12501" b="5671"/>
            <a:stretch/>
          </p:blipFill>
          <p:spPr>
            <a:xfrm>
              <a:off x="607059" y="-1"/>
              <a:ext cx="3806580" cy="5538159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1" name="Imagen 10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356" b="18540"/>
            <a:stretch/>
          </p:blipFill>
          <p:spPr>
            <a:xfrm>
              <a:off x="607059" y="6147085"/>
              <a:ext cx="3806580" cy="5285557"/>
            </a:xfrm>
            <a:prstGeom prst="rect">
              <a:avLst/>
            </a:prstGeom>
          </p:spPr>
        </p:pic>
        <p:pic>
          <p:nvPicPr>
            <p:cNvPr id="12" name="Imagen 11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6751" b="6020"/>
            <a:stretch/>
          </p:blipFill>
          <p:spPr>
            <a:xfrm>
              <a:off x="4715265" y="-14868"/>
              <a:ext cx="3806580" cy="2519366"/>
            </a:xfrm>
            <a:prstGeom prst="rect">
              <a:avLst/>
            </a:prstGeom>
          </p:spPr>
        </p:pic>
      </p:grpSp>
      <p:sp>
        <p:nvSpPr>
          <p:cNvPr id="16" name="Marco 15"/>
          <p:cNvSpPr/>
          <p:nvPr/>
        </p:nvSpPr>
        <p:spPr>
          <a:xfrm>
            <a:off x="0" y="0"/>
            <a:ext cx="17776825" cy="11430000"/>
          </a:xfrm>
          <a:prstGeom prst="frame">
            <a:avLst>
              <a:gd name="adj1" fmla="val 961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7" name="Imagen 1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2" b="878"/>
          <a:stretch/>
        </p:blipFill>
        <p:spPr>
          <a:xfrm>
            <a:off x="8823471" y="105847"/>
            <a:ext cx="4167236" cy="6417163"/>
          </a:xfrm>
          <a:prstGeom prst="rect">
            <a:avLst/>
          </a:prstGeom>
        </p:spPr>
      </p:pic>
      <p:sp>
        <p:nvSpPr>
          <p:cNvPr id="18" name="Rectángulo 17"/>
          <p:cNvSpPr/>
          <p:nvPr/>
        </p:nvSpPr>
        <p:spPr>
          <a:xfrm>
            <a:off x="15682588" y="8924795"/>
            <a:ext cx="269310" cy="256783"/>
          </a:xfrm>
          <a:prstGeom prst="rect">
            <a:avLst/>
          </a:prstGeom>
          <a:solidFill>
            <a:srgbClr val="434A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862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Imagen 3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7776825" cy="11428612"/>
          </a:xfrm>
          <a:prstGeom prst="rect">
            <a:avLst/>
          </a:prstGeom>
        </p:spPr>
      </p:pic>
      <p:pic>
        <p:nvPicPr>
          <p:cNvPr id="40" name="Imagen 3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4113" y="9434700"/>
            <a:ext cx="4518843" cy="1237602"/>
          </a:xfrm>
          <a:prstGeom prst="rect">
            <a:avLst/>
          </a:prstGeom>
        </p:spPr>
      </p:pic>
      <p:pic>
        <p:nvPicPr>
          <p:cNvPr id="33" name="Imagen 32"/>
          <p:cNvPicPr/>
          <p:nvPr/>
        </p:nvPicPr>
        <p:blipFill rotWithShape="1">
          <a:blip r:embed="rId4"/>
          <a:srcRect t="3152" b="5844"/>
          <a:stretch/>
        </p:blipFill>
        <p:spPr>
          <a:xfrm>
            <a:off x="607059" y="125099"/>
            <a:ext cx="3822938" cy="6185211"/>
          </a:xfrm>
          <a:prstGeom prst="rect">
            <a:avLst/>
          </a:prstGeom>
          <a:ln>
            <a:noFill/>
          </a:ln>
        </p:spPr>
      </p:pic>
      <p:pic>
        <p:nvPicPr>
          <p:cNvPr id="12" name="Imagen 11"/>
          <p:cNvPicPr/>
          <p:nvPr/>
        </p:nvPicPr>
        <p:blipFill rotWithShape="1">
          <a:blip r:embed="rId5"/>
          <a:srcRect t="3294" b="5831"/>
          <a:stretch/>
        </p:blipFill>
        <p:spPr>
          <a:xfrm>
            <a:off x="4691711" y="2958230"/>
            <a:ext cx="3963852" cy="6404348"/>
          </a:xfrm>
          <a:prstGeom prst="rect">
            <a:avLst/>
          </a:prstGeom>
          <a:ln>
            <a:noFill/>
          </a:ln>
        </p:spPr>
      </p:pic>
      <p:sp>
        <p:nvSpPr>
          <p:cNvPr id="11" name="TextShape 1"/>
          <p:cNvSpPr txBox="1"/>
          <p:nvPr/>
        </p:nvSpPr>
        <p:spPr>
          <a:xfrm>
            <a:off x="2765777" y="527583"/>
            <a:ext cx="16041757" cy="168274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AU" sz="6600" b="1" spc="-1" dirty="0" smtClean="0">
                <a:solidFill>
                  <a:schemeClr val="bg1"/>
                </a:solidFill>
                <a:latin typeface="PT Serif" charset="0"/>
                <a:ea typeface="PT Serif" charset="0"/>
                <a:cs typeface="PT Serif" charset="0"/>
              </a:rPr>
              <a:t>Add New </a:t>
            </a:r>
            <a:r>
              <a:rPr lang="en-AU" sz="6600" b="1" spc="-1" dirty="0">
                <a:solidFill>
                  <a:schemeClr val="bg1"/>
                </a:solidFill>
                <a:latin typeface="PT Serif" charset="0"/>
                <a:ea typeface="PT Serif" charset="0"/>
                <a:cs typeface="PT Serif" charset="0"/>
              </a:rPr>
              <a:t>B</a:t>
            </a:r>
            <a:r>
              <a:rPr lang="en-AU" sz="6600" b="1" spc="-1" dirty="0" smtClean="0">
                <a:solidFill>
                  <a:schemeClr val="bg1"/>
                </a:solidFill>
                <a:latin typeface="PT Serif" charset="0"/>
                <a:ea typeface="PT Serif" charset="0"/>
                <a:cs typeface="PT Serif" charset="0"/>
              </a:rPr>
              <a:t>ooks</a:t>
            </a:r>
            <a:endParaRPr lang="en-AU" sz="6600" b="1" spc="-1" dirty="0">
              <a:solidFill>
                <a:schemeClr val="bg1"/>
              </a:solidFill>
              <a:latin typeface="PT Serif" charset="0"/>
              <a:ea typeface="PT Serif" charset="0"/>
              <a:cs typeface="PT Serif" charset="0"/>
            </a:endParaRPr>
          </a:p>
        </p:txBody>
      </p:sp>
      <p:pic>
        <p:nvPicPr>
          <p:cNvPr id="36" name="Imagen 35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49" b="30223"/>
          <a:stretch/>
        </p:blipFill>
        <p:spPr>
          <a:xfrm>
            <a:off x="607059" y="6832527"/>
            <a:ext cx="3802774" cy="4457144"/>
          </a:xfrm>
          <a:prstGeom prst="rect">
            <a:avLst/>
          </a:prstGeom>
        </p:spPr>
      </p:pic>
      <p:pic>
        <p:nvPicPr>
          <p:cNvPr id="50" name="Imagen 49"/>
          <p:cNvPicPr>
            <a:picLocks noChangeAspect="1"/>
          </p:cNvPicPr>
          <p:nvPr/>
        </p:nvPicPr>
        <p:blipFill rotWithShape="1">
          <a:blip r:embed="rId7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99" r="37954"/>
          <a:stretch/>
        </p:blipFill>
        <p:spPr>
          <a:xfrm>
            <a:off x="12263568" y="4642944"/>
            <a:ext cx="1652688" cy="1859328"/>
          </a:xfrm>
          <a:prstGeom prst="rect">
            <a:avLst/>
          </a:prstGeom>
        </p:spPr>
      </p:pic>
      <p:pic>
        <p:nvPicPr>
          <p:cNvPr id="51" name="Imagen 50"/>
          <p:cNvPicPr>
            <a:picLocks noChangeAspect="1"/>
          </p:cNvPicPr>
          <p:nvPr/>
        </p:nvPicPr>
        <p:blipFill rotWithShape="1">
          <a:blip r:embed="rId8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100000" l="0" r="22105">
                        <a14:foregroundMark x1="13862" y1="59292" x2="13862" y2="59292"/>
                        <a14:foregroundMark x1="7323" y1="67383" x2="7323" y2="67383"/>
                        <a14:foregroundMark x1="9435" y1="71681" x2="9435" y2="71681"/>
                        <a14:foregroundMark x1="10456" y1="74463" x2="10456" y2="74463"/>
                        <a14:foregroundMark x1="9435" y1="52086" x2="9435" y2="52086"/>
                        <a14:foregroundMark x1="15668" y1="91530" x2="15668" y2="91530"/>
                        <a14:foregroundMark x1="17268" y1="90898" x2="17268" y2="90898"/>
                        <a14:foregroundMark x1="12602" y1="90392" x2="12602" y2="90392"/>
                        <a14:foregroundMark x1="10388" y1="92035" x2="10388" y2="92035"/>
                        <a14:foregroundMark x1="7698" y1="93552" x2="7698" y2="93552"/>
                        <a14:foregroundMark x1="3713" y1="91783" x2="3713" y2="91783"/>
                        <a14:foregroundMark x1="2180" y1="92920" x2="2180" y2="92920"/>
                        <a14:backgroundMark x1="10184" y1="35525" x2="10184" y2="17320"/>
                        <a14:backgroundMark x1="12602" y1="27181" x2="11172" y2="27181"/>
                        <a14:backgroundMark x1="8753" y1="26928" x2="7459" y2="26928"/>
                        <a14:backgroundMark x1="4326" y1="90392" x2="4326" y2="90392"/>
                        <a14:backgroundMark x1="11001" y1="90139" x2="11001" y2="9013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77746" b="18656"/>
          <a:stretch/>
        </p:blipFill>
        <p:spPr>
          <a:xfrm>
            <a:off x="9366335" y="4503754"/>
            <a:ext cx="1629933" cy="1605126"/>
          </a:xfrm>
          <a:prstGeom prst="rect">
            <a:avLst/>
          </a:prstGeom>
        </p:spPr>
      </p:pic>
      <p:pic>
        <p:nvPicPr>
          <p:cNvPr id="52" name="Imagen 51"/>
          <p:cNvPicPr>
            <a:picLocks noChangeAspect="1"/>
          </p:cNvPicPr>
          <p:nvPr/>
        </p:nvPicPr>
        <p:blipFill rotWithShape="1">
          <a:blip r:embed="rId7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461"/>
          <a:stretch/>
        </p:blipFill>
        <p:spPr>
          <a:xfrm>
            <a:off x="15188601" y="4503753"/>
            <a:ext cx="1650817" cy="1973247"/>
          </a:xfrm>
          <a:prstGeom prst="rect">
            <a:avLst/>
          </a:prstGeom>
        </p:spPr>
      </p:pic>
      <p:sp>
        <p:nvSpPr>
          <p:cNvPr id="54" name="Marco 53"/>
          <p:cNvSpPr/>
          <p:nvPr/>
        </p:nvSpPr>
        <p:spPr>
          <a:xfrm>
            <a:off x="0" y="0"/>
            <a:ext cx="17776825" cy="11430000"/>
          </a:xfrm>
          <a:prstGeom prst="frame">
            <a:avLst>
              <a:gd name="adj1" fmla="val 961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5" name="CuadroTexto 54"/>
          <p:cNvSpPr txBox="1"/>
          <p:nvPr/>
        </p:nvSpPr>
        <p:spPr>
          <a:xfrm>
            <a:off x="9267564" y="6046234"/>
            <a:ext cx="1697901" cy="4775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FFFF"/>
                </a:solidFill>
                <a:latin typeface="PT Serif" charset="0"/>
                <a:ea typeface="PT Serif" charset="0"/>
                <a:cs typeface="PT Serif" charset="0"/>
              </a:rPr>
              <a:t>New book</a:t>
            </a:r>
            <a:endParaRPr lang="en-US" b="1" dirty="0">
              <a:solidFill>
                <a:srgbClr val="FFFFFF"/>
              </a:solidFill>
              <a:latin typeface="PT Serif" charset="0"/>
              <a:ea typeface="PT Serif" charset="0"/>
              <a:cs typeface="PT Serif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8961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/>
          <p:cNvPicPr/>
          <p:nvPr/>
        </p:nvPicPr>
        <p:blipFill rotWithShape="1">
          <a:blip r:embed="rId2"/>
          <a:srcRect t="3680" b="5810"/>
          <a:stretch/>
        </p:blipFill>
        <p:spPr>
          <a:xfrm>
            <a:off x="607059" y="6832527"/>
            <a:ext cx="4034096" cy="6491940"/>
          </a:xfrm>
          <a:prstGeom prst="rect">
            <a:avLst/>
          </a:prstGeom>
          <a:ln>
            <a:noFill/>
          </a:ln>
        </p:spPr>
      </p:pic>
      <p:pic>
        <p:nvPicPr>
          <p:cNvPr id="25" name="Imagen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7776825" cy="11428612"/>
          </a:xfrm>
          <a:prstGeom prst="rect">
            <a:avLst/>
          </a:prstGeom>
        </p:spPr>
      </p:pic>
      <p:pic>
        <p:nvPicPr>
          <p:cNvPr id="21" name="Imagen 2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4113" y="9436088"/>
            <a:ext cx="4514515" cy="1244624"/>
          </a:xfrm>
          <a:prstGeom prst="rect">
            <a:avLst/>
          </a:prstGeom>
        </p:spPr>
      </p:pic>
      <p:pic>
        <p:nvPicPr>
          <p:cNvPr id="57" name="Imagen 56"/>
          <p:cNvPicPr/>
          <p:nvPr/>
        </p:nvPicPr>
        <p:blipFill rotWithShape="1">
          <a:blip r:embed="rId5"/>
          <a:srcRect t="3788" b="5979"/>
          <a:stretch/>
        </p:blipFill>
        <p:spPr>
          <a:xfrm>
            <a:off x="4691711" y="2958230"/>
            <a:ext cx="4046561" cy="6491940"/>
          </a:xfrm>
          <a:prstGeom prst="rect">
            <a:avLst/>
          </a:prstGeom>
          <a:ln>
            <a:noFill/>
          </a:ln>
        </p:spPr>
      </p:pic>
      <p:pic>
        <p:nvPicPr>
          <p:cNvPr id="14" name="Imagen 13"/>
          <p:cNvPicPr/>
          <p:nvPr/>
        </p:nvPicPr>
        <p:blipFill rotWithShape="1">
          <a:blip r:embed="rId6"/>
          <a:srcRect t="3513" b="5486"/>
          <a:stretch/>
        </p:blipFill>
        <p:spPr>
          <a:xfrm>
            <a:off x="607059" y="123711"/>
            <a:ext cx="3958593" cy="6491940"/>
          </a:xfrm>
          <a:prstGeom prst="rect">
            <a:avLst/>
          </a:prstGeom>
          <a:ln>
            <a:noFill/>
          </a:ln>
        </p:spPr>
      </p:pic>
      <p:sp>
        <p:nvSpPr>
          <p:cNvPr id="5" name="TextShape 1"/>
          <p:cNvSpPr txBox="1"/>
          <p:nvPr/>
        </p:nvSpPr>
        <p:spPr>
          <a:xfrm>
            <a:off x="2813903" y="637742"/>
            <a:ext cx="16041757" cy="168274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AU" sz="6600" b="1" spc="-1" dirty="0" smtClean="0">
                <a:solidFill>
                  <a:srgbClr val="F48235"/>
                </a:solidFill>
                <a:latin typeface="PT Serif" charset="0"/>
                <a:ea typeface="PT Serif" charset="0"/>
                <a:cs typeface="PT Serif" charset="0"/>
              </a:rPr>
              <a:t>Add Notes and </a:t>
            </a:r>
            <a:r>
              <a:rPr lang="en-AU" sz="6600" b="1" spc="-1" dirty="0">
                <a:solidFill>
                  <a:srgbClr val="F48235"/>
                </a:solidFill>
                <a:latin typeface="PT Serif" charset="0"/>
                <a:ea typeface="PT Serif" charset="0"/>
                <a:cs typeface="PT Serif" charset="0"/>
              </a:rPr>
              <a:t>W</a:t>
            </a:r>
            <a:r>
              <a:rPr lang="en-AU" sz="6600" b="1" spc="-1" dirty="0" smtClean="0">
                <a:solidFill>
                  <a:srgbClr val="F48235"/>
                </a:solidFill>
                <a:latin typeface="PT Serif" charset="0"/>
                <a:ea typeface="PT Serif" charset="0"/>
                <a:cs typeface="PT Serif" charset="0"/>
              </a:rPr>
              <a:t>ords</a:t>
            </a:r>
            <a:endParaRPr lang="en-AU" sz="6600" b="1" spc="-1" dirty="0">
              <a:solidFill>
                <a:srgbClr val="F48235"/>
              </a:solidFill>
              <a:latin typeface="PT Serif" charset="0"/>
              <a:ea typeface="PT Serif" charset="0"/>
              <a:cs typeface="PT Serif" charset="0"/>
            </a:endParaRPr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3934" y="2396248"/>
            <a:ext cx="7626894" cy="744767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7776825" cy="11428612"/>
          </a:xfrm>
          <a:prstGeom prst="rect">
            <a:avLst/>
          </a:prstGeom>
          <a:solidFill>
            <a:srgbClr val="434A5B"/>
          </a:solidFill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4113" y="9436088"/>
            <a:ext cx="4514515" cy="1244624"/>
          </a:xfrm>
          <a:prstGeom prst="rect">
            <a:avLst/>
          </a:prstGeom>
        </p:spPr>
      </p:pic>
      <p:sp>
        <p:nvSpPr>
          <p:cNvPr id="7" name="TextShape 1"/>
          <p:cNvSpPr txBox="1"/>
          <p:nvPr/>
        </p:nvSpPr>
        <p:spPr>
          <a:xfrm>
            <a:off x="2841128" y="965324"/>
            <a:ext cx="12094568" cy="168274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AU" sz="6600" b="1" spc="-1" dirty="0" smtClean="0">
                <a:solidFill>
                  <a:schemeClr val="bg1"/>
                </a:solidFill>
                <a:latin typeface="PT Serif" charset="0"/>
                <a:ea typeface="PT Serif" charset="0"/>
                <a:cs typeface="PT Serif" charset="0"/>
              </a:rPr>
              <a:t>Plugins</a:t>
            </a:r>
            <a:r>
              <a:rPr lang="es-ES" sz="6600" b="1" spc="-1" dirty="0" smtClean="0">
                <a:solidFill>
                  <a:schemeClr val="bg1"/>
                </a:solidFill>
                <a:latin typeface="PT Serif" charset="0"/>
                <a:ea typeface="PT Serif" charset="0"/>
                <a:cs typeface="PT Serif" charset="0"/>
              </a:rPr>
              <a:t> and </a:t>
            </a:r>
            <a:r>
              <a:rPr lang="x-none" sz="6600" b="1" spc="-1" dirty="0" smtClean="0">
                <a:solidFill>
                  <a:schemeClr val="bg1"/>
                </a:solidFill>
                <a:latin typeface="PT Serif" charset="0"/>
                <a:ea typeface="PT Serif" charset="0"/>
                <a:cs typeface="PT Serif" charset="0"/>
              </a:rPr>
              <a:t>External </a:t>
            </a:r>
            <a:r>
              <a:rPr lang="x-none" sz="6600" b="1" spc="-1" dirty="0">
                <a:solidFill>
                  <a:schemeClr val="bg1"/>
                </a:solidFill>
                <a:latin typeface="PT Serif" charset="0"/>
                <a:ea typeface="PT Serif" charset="0"/>
                <a:cs typeface="PT Serif" charset="0"/>
              </a:rPr>
              <a:t>Services</a:t>
            </a:r>
            <a:endParaRPr lang="x-none" sz="6600" spc="-1" dirty="0">
              <a:solidFill>
                <a:schemeClr val="bg1"/>
              </a:solidFill>
              <a:latin typeface="PT Serif" charset="0"/>
              <a:ea typeface="PT Serif" charset="0"/>
              <a:cs typeface="PT Serif" charset="0"/>
            </a:endParaRPr>
          </a:p>
        </p:txBody>
      </p:sp>
      <p:sp>
        <p:nvSpPr>
          <p:cNvPr id="9" name="TextShape 2"/>
          <p:cNvSpPr txBox="1"/>
          <p:nvPr/>
        </p:nvSpPr>
        <p:spPr>
          <a:xfrm>
            <a:off x="10608288" y="3770545"/>
            <a:ext cx="6613451" cy="58459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143972">
              <a:spcAft>
                <a:spcPts val="1889"/>
              </a:spcAft>
              <a:buClr>
                <a:schemeClr val="bg1"/>
              </a:buClr>
              <a:buSzPct val="45000"/>
            </a:pPr>
            <a:r>
              <a:rPr lang="en-AU" sz="3200" spc="-1" dirty="0" smtClean="0">
                <a:solidFill>
                  <a:schemeClr val="bg1"/>
                </a:solidFill>
                <a:latin typeface="PT Serif" charset="0"/>
                <a:ea typeface="PT Serif" charset="0"/>
                <a:cs typeface="PT Serif" charset="0"/>
              </a:rPr>
              <a:t>APIs to look for information about books using ISBN.</a:t>
            </a:r>
          </a:p>
          <a:p>
            <a:pPr marL="143972">
              <a:spcAft>
                <a:spcPts val="1889"/>
              </a:spcAft>
              <a:buClr>
                <a:schemeClr val="bg1"/>
              </a:buClr>
              <a:buSzPct val="45000"/>
            </a:pPr>
            <a:r>
              <a:rPr lang="en-AU" sz="3200" spc="-1" dirty="0" smtClean="0">
                <a:solidFill>
                  <a:schemeClr val="bg1"/>
                </a:solidFill>
                <a:latin typeface="PT Serif" charset="0"/>
                <a:ea typeface="PT Serif" charset="0"/>
                <a:cs typeface="PT Serif" charset="0"/>
              </a:rPr>
              <a:t>API to search the meaning of a word.</a:t>
            </a:r>
            <a:endParaRPr lang="en-AU" sz="3200" spc="-1" dirty="0" smtClean="0">
              <a:solidFill>
                <a:schemeClr val="bg1"/>
              </a:solidFill>
              <a:latin typeface="PT Serif" charset="0"/>
              <a:ea typeface="PT Serif" charset="0"/>
              <a:cs typeface="PT Serif" charset="0"/>
            </a:endParaRPr>
          </a:p>
          <a:p>
            <a:pPr marL="143972">
              <a:spcAft>
                <a:spcPts val="1889"/>
              </a:spcAft>
              <a:buClr>
                <a:schemeClr val="bg1"/>
              </a:buClr>
              <a:buSzPct val="45000"/>
            </a:pPr>
            <a:r>
              <a:rPr lang="en-AU" sz="3200" spc="-1" dirty="0" smtClean="0">
                <a:solidFill>
                  <a:schemeClr val="bg1"/>
                </a:solidFill>
                <a:latin typeface="PT Serif" charset="0"/>
                <a:ea typeface="PT Serif" charset="0"/>
                <a:cs typeface="PT Serif" charset="0"/>
              </a:rPr>
              <a:t>Plugin for using the camera as barcode scanner.</a:t>
            </a:r>
          </a:p>
          <a:p>
            <a:pPr marL="143972">
              <a:spcAft>
                <a:spcPts val="1889"/>
              </a:spcAft>
              <a:buClr>
                <a:schemeClr val="bg1"/>
              </a:buClr>
              <a:buSzPct val="45000"/>
            </a:pPr>
            <a:r>
              <a:rPr lang="en-AU" sz="3200" spc="-1" dirty="0" smtClean="0">
                <a:solidFill>
                  <a:schemeClr val="bg1"/>
                </a:solidFill>
                <a:latin typeface="PT Serif" charset="0"/>
                <a:ea typeface="PT Serif" charset="0"/>
                <a:cs typeface="PT Serif" charset="0"/>
              </a:rPr>
              <a:t>Plugin for speech recognition.</a:t>
            </a:r>
          </a:p>
          <a:p>
            <a:pPr marL="143972">
              <a:spcAft>
                <a:spcPts val="1889"/>
              </a:spcAft>
              <a:buClr>
                <a:schemeClr val="bg1"/>
              </a:buClr>
              <a:buSzPct val="45000"/>
            </a:pPr>
            <a:r>
              <a:rPr lang="en-AU" sz="3200" spc="-1" dirty="0" smtClean="0">
                <a:solidFill>
                  <a:schemeClr val="bg1"/>
                </a:solidFill>
                <a:latin typeface="PT Serif" charset="0"/>
                <a:ea typeface="PT Serif" charset="0"/>
                <a:cs typeface="PT Serif" charset="0"/>
              </a:rPr>
              <a:t>Plugin for </a:t>
            </a:r>
            <a:r>
              <a:rPr lang="en-AU" sz="3200" spc="-1" dirty="0" err="1" smtClean="0">
                <a:solidFill>
                  <a:schemeClr val="bg1"/>
                </a:solidFill>
                <a:latin typeface="PT Serif" charset="0"/>
                <a:ea typeface="PT Serif" charset="0"/>
                <a:cs typeface="PT Serif" charset="0"/>
              </a:rPr>
              <a:t>SQLlite</a:t>
            </a:r>
            <a:r>
              <a:rPr lang="en-AU" sz="3200" spc="-1" dirty="0" smtClean="0">
                <a:solidFill>
                  <a:schemeClr val="bg1"/>
                </a:solidFill>
                <a:latin typeface="PT Serif" charset="0"/>
                <a:ea typeface="PT Serif" charset="0"/>
                <a:cs typeface="PT Serif" charset="0"/>
              </a:rPr>
              <a:t>.</a:t>
            </a:r>
          </a:p>
          <a:p>
            <a:pPr marL="601172" indent="-457200">
              <a:spcAft>
                <a:spcPts val="1889"/>
              </a:spcAft>
              <a:buClr>
                <a:srgbClr val="000000"/>
              </a:buClr>
              <a:buSzPct val="45000"/>
              <a:buFont typeface="Arial" charset="0"/>
              <a:buChar char="•"/>
            </a:pPr>
            <a:endParaRPr lang="en-AU" sz="3200" spc="-1" dirty="0" smtClean="0">
              <a:solidFill>
                <a:schemeClr val="bg1"/>
              </a:solidFill>
              <a:latin typeface="PT Serif" charset="0"/>
              <a:ea typeface="PT Serif" charset="0"/>
              <a:cs typeface="PT Serif" charset="0"/>
            </a:endParaRPr>
          </a:p>
          <a:p>
            <a:pPr marL="575894" indent="-431922">
              <a:spcAft>
                <a:spcPts val="1889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AU" sz="3200" spc="-1" dirty="0">
              <a:solidFill>
                <a:schemeClr val="bg1"/>
              </a:solidFill>
              <a:latin typeface="PT Serif" charset="0"/>
              <a:ea typeface="PT Serif" charset="0"/>
              <a:cs typeface="PT Serif" charset="0"/>
            </a:endParaRPr>
          </a:p>
        </p:txBody>
      </p:sp>
      <p:pic>
        <p:nvPicPr>
          <p:cNvPr id="12" name="Imagen 11"/>
          <p:cNvPicPr/>
          <p:nvPr/>
        </p:nvPicPr>
        <p:blipFill>
          <a:blip r:embed="rId4"/>
          <a:stretch/>
        </p:blipFill>
        <p:spPr>
          <a:xfrm>
            <a:off x="7910172" y="3619099"/>
            <a:ext cx="2159830" cy="1016080"/>
          </a:xfrm>
          <a:prstGeom prst="rect">
            <a:avLst/>
          </a:prstGeom>
          <a:ln>
            <a:noFill/>
          </a:ln>
        </p:spPr>
      </p:pic>
      <p:pic>
        <p:nvPicPr>
          <p:cNvPr id="13" name="Imagen 12"/>
          <p:cNvPicPr/>
          <p:nvPr/>
        </p:nvPicPr>
        <p:blipFill>
          <a:blip r:embed="rId5"/>
          <a:stretch/>
        </p:blipFill>
        <p:spPr>
          <a:xfrm>
            <a:off x="7910172" y="5306262"/>
            <a:ext cx="2476126" cy="959924"/>
          </a:xfrm>
          <a:prstGeom prst="rect">
            <a:avLst/>
          </a:prstGeom>
          <a:ln>
            <a:noFill/>
          </a:ln>
        </p:spPr>
      </p:pic>
      <p:pic>
        <p:nvPicPr>
          <p:cNvPr id="14" name="Imagen 13"/>
          <p:cNvPicPr/>
          <p:nvPr/>
        </p:nvPicPr>
        <p:blipFill>
          <a:blip r:embed="rId6"/>
          <a:stretch/>
        </p:blipFill>
        <p:spPr>
          <a:xfrm>
            <a:off x="7910172" y="6937269"/>
            <a:ext cx="2176629" cy="2397891"/>
          </a:xfrm>
          <a:prstGeom prst="rect">
            <a:avLst/>
          </a:prstGeom>
          <a:ln>
            <a:noFill/>
          </a:ln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7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788" y="2760094"/>
            <a:ext cx="5285232" cy="7434072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 rotWithShape="1">
          <a:blip r:embed="rId7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35" t="70372" r="36782" b="13767"/>
          <a:stretch/>
        </p:blipFill>
        <p:spPr>
          <a:xfrm rot="19427735">
            <a:off x="6767132" y="6257072"/>
            <a:ext cx="1420861" cy="1179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53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540</TotalTime>
  <Words>216</Words>
  <Application>Microsoft Macintosh PowerPoint</Application>
  <PresentationFormat>Personalizado</PresentationFormat>
  <Paragraphs>32</Paragraphs>
  <Slides>11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11</vt:i4>
      </vt:variant>
    </vt:vector>
  </HeadingPairs>
  <TitlesOfParts>
    <vt:vector size="19" baseType="lpstr">
      <vt:lpstr>DejaVu Sans</vt:lpstr>
      <vt:lpstr>PT Serif</vt:lpstr>
      <vt:lpstr>Rubik</vt:lpstr>
      <vt:lpstr>Symbol</vt:lpstr>
      <vt:lpstr>Times New Roman</vt:lpstr>
      <vt:lpstr>Wingdings</vt:lpstr>
      <vt:lpstr>Arial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cp:lastModifiedBy>Julian David Gallego Garcia</cp:lastModifiedBy>
  <cp:revision>45</cp:revision>
  <cp:lastPrinted>2018-01-23T17:50:22Z</cp:lastPrinted>
  <dcterms:modified xsi:type="dcterms:W3CDTF">2018-01-23T18:00:29Z</dcterms:modified>
</cp:coreProperties>
</file>

<file path=docProps/core0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2018-01-22T11:25:36Z</dcterms:created>
  <dc:creator/>
  <dc:description/>
  <dc:language>en-GB</dc:language>
  <cp:lastModifiedBy/>
  <cp:revision>1</cp:revision>
  <dc:subject/>
  <dc:title/>
</cp:coreProperties>
</file>